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 snapToObjects="1">
      <p:cViewPr varScale="1">
        <p:scale>
          <a:sx n="104" d="100"/>
          <a:sy n="104" d="100"/>
        </p:scale>
        <p:origin x="232" y="5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" y="-12358"/>
            <a:ext cx="12191999" cy="6870357"/>
          </a:xfrm>
          <a:prstGeom prst="rect">
            <a:avLst/>
          </a:prstGeom>
          <a:gradFill rotWithShape="1">
            <a:gsLst>
              <a:gs pos="0">
                <a:srgbClr val="28DCAA"/>
              </a:gs>
              <a:gs pos="100000">
                <a:srgbClr val="006EC7"/>
              </a:gs>
            </a:gsLst>
            <a:lin ang="162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ounded Rectangle 2"/>
          <p:cNvSpPr/>
          <p:nvPr/>
        </p:nvSpPr>
        <p:spPr>
          <a:xfrm>
            <a:off x="502920" y="420624"/>
            <a:ext cx="457200" cy="237744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143000" y="310896"/>
            <a:ext cx="10058400" cy="4616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lang="de-DE" sz="3000" b="1">
                <a:solidFill>
                  <a:srgbClr val="FFFFFF"/>
                </a:solidFill>
                <a:latin typeface="Fira Sans Condensed"/>
              </a:rPr>
              <a:t>Modularisierung – Designprinzip moderner Software</a:t>
            </a:r>
            <a:endParaRPr sz="3000" b="1">
              <a:solidFill>
                <a:srgbClr val="FFFFFF"/>
              </a:solidFill>
              <a:latin typeface="Fira Sans Condensed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920" y="6455664"/>
            <a:ext cx="91440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100" b="0">
                <a:solidFill>
                  <a:srgbClr val="D7E6F4"/>
                </a:solidFill>
                <a:latin typeface="Fira Sans Condensed"/>
              </a:rPr>
              <a:t>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12680" y="6391656"/>
            <a:ext cx="16916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700" b="1">
                <a:solidFill>
                  <a:srgbClr val="FFFFFF"/>
                </a:solidFill>
                <a:latin typeface="Fira Sans Condensed"/>
              </a:rPr>
              <a:t>adesso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406140" y="1371600"/>
            <a:ext cx="1874519" cy="1143000"/>
          </a:xfrm>
          <a:prstGeom prst="roundRect">
            <a:avLst/>
          </a:prstGeom>
          <a:solidFill>
            <a:srgbClr val="FFFFFF"/>
          </a:solidFill>
          <a:ln w="1587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3406140" y="2148840"/>
            <a:ext cx="1874519" cy="31089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400" b="1" i="0">
                <a:solidFill>
                  <a:srgbClr val="0E2A47"/>
                </a:solidFill>
                <a:latin typeface="Fira Sans"/>
              </a:rPr>
              <a:t>Steuerung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17820" y="1371600"/>
            <a:ext cx="1874519" cy="1143000"/>
          </a:xfrm>
          <a:prstGeom prst="roundRect">
            <a:avLst/>
          </a:prstGeom>
          <a:solidFill>
            <a:srgbClr val="FFFFFF"/>
          </a:solidFill>
          <a:ln w="1587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5417820" y="2148840"/>
            <a:ext cx="1874519" cy="31089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400" b="1" i="0">
                <a:solidFill>
                  <a:srgbClr val="0E2A47"/>
                </a:solidFill>
                <a:latin typeface="Fira Sans"/>
              </a:rPr>
              <a:t>Reporting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429500" y="1371600"/>
            <a:ext cx="1874519" cy="1143000"/>
          </a:xfrm>
          <a:prstGeom prst="roundRect">
            <a:avLst/>
          </a:prstGeom>
          <a:solidFill>
            <a:srgbClr val="FFFFFF"/>
          </a:solidFill>
          <a:ln w="1587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7429500" y="2148840"/>
            <a:ext cx="1874519" cy="31089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400" b="1" i="0">
                <a:solidFill>
                  <a:srgbClr val="0E2A47"/>
                </a:solidFill>
                <a:latin typeface="Fira Sans"/>
              </a:rPr>
              <a:t>Governance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059936" y="1570940"/>
            <a:ext cx="566928" cy="41148"/>
          </a:xfrm>
          <a:prstGeom prst="round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4166006" y="1527048"/>
            <a:ext cx="128016" cy="128016"/>
          </a:xfrm>
          <a:prstGeom prst="ellipse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ounded Rectangle 14"/>
          <p:cNvSpPr/>
          <p:nvPr/>
        </p:nvSpPr>
        <p:spPr>
          <a:xfrm>
            <a:off x="4059936" y="1735532"/>
            <a:ext cx="566928" cy="41148"/>
          </a:xfrm>
          <a:prstGeom prst="round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Oval 15"/>
          <p:cNvSpPr/>
          <p:nvPr/>
        </p:nvSpPr>
        <p:spPr>
          <a:xfrm>
            <a:off x="4381439" y="1691640"/>
            <a:ext cx="128016" cy="128016"/>
          </a:xfrm>
          <a:prstGeom prst="ellipse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ounded Rectangle 16"/>
          <p:cNvSpPr/>
          <p:nvPr/>
        </p:nvSpPr>
        <p:spPr>
          <a:xfrm>
            <a:off x="4059936" y="1900124"/>
            <a:ext cx="566928" cy="41148"/>
          </a:xfrm>
          <a:prstGeom prst="round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Oval 17"/>
          <p:cNvSpPr/>
          <p:nvPr/>
        </p:nvSpPr>
        <p:spPr>
          <a:xfrm>
            <a:off x="4268053" y="1856232"/>
            <a:ext cx="128016" cy="128016"/>
          </a:xfrm>
          <a:prstGeom prst="ellipse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5577840" y="1426464"/>
            <a:ext cx="1554480" cy="658368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>
              <a:lnSpc>
                <a:spcPct val="95000"/>
              </a:lnSpc>
            </a:pPr>
            <a:r>
              <a:rPr sz="1100">
                <a:solidFill>
                  <a:srgbClr val="6B7785"/>
                </a:solidFill>
                <a:latin typeface="Consolas"/>
              </a:rPr>
              <a:t>3  8  1  4  7</a:t>
            </a:r>
          </a:p>
          <a:p>
            <a:pPr algn="ctr">
              <a:lnSpc>
                <a:spcPct val="95000"/>
              </a:lnSpc>
            </a:pPr>
            <a:r>
              <a:rPr sz="1100">
                <a:solidFill>
                  <a:srgbClr val="6B7785"/>
                </a:solidFill>
                <a:latin typeface="Consolas"/>
              </a:rPr>
              <a:t>6  0  9  2  5</a:t>
            </a:r>
          </a:p>
          <a:p>
            <a:pPr algn="ctr">
              <a:lnSpc>
                <a:spcPct val="95000"/>
              </a:lnSpc>
            </a:pPr>
            <a:r>
              <a:rPr sz="1100">
                <a:solidFill>
                  <a:srgbClr val="6B7785"/>
                </a:solidFill>
                <a:latin typeface="Consolas"/>
              </a:rPr>
              <a:t>5  7  2  8  1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818120" y="1371600"/>
            <a:ext cx="1097280" cy="7315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/>
            <a:r>
              <a:rPr sz="3400" b="1">
                <a:solidFill>
                  <a:srgbClr val="0E2A47"/>
                </a:solidFill>
                <a:latin typeface="Fira Sans"/>
              </a:rPr>
              <a:t>§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68680" y="2724912"/>
            <a:ext cx="10451592" cy="128016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ectangle 21"/>
          <p:cNvSpPr/>
          <p:nvPr/>
        </p:nvSpPr>
        <p:spPr>
          <a:xfrm>
            <a:off x="4337050" y="2514600"/>
            <a:ext cx="12700" cy="210312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Rectangle 22"/>
          <p:cNvSpPr/>
          <p:nvPr/>
        </p:nvSpPr>
        <p:spPr>
          <a:xfrm>
            <a:off x="6348730" y="2514600"/>
            <a:ext cx="12700" cy="210312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Rectangle 23"/>
          <p:cNvSpPr/>
          <p:nvPr/>
        </p:nvSpPr>
        <p:spPr>
          <a:xfrm>
            <a:off x="8360410" y="2514600"/>
            <a:ext cx="12700" cy="210312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Rectangle 24"/>
          <p:cNvSpPr/>
          <p:nvPr/>
        </p:nvSpPr>
        <p:spPr>
          <a:xfrm>
            <a:off x="4428490" y="2852928"/>
            <a:ext cx="12700" cy="91440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Rounded Rectangle 25"/>
          <p:cNvSpPr/>
          <p:nvPr/>
        </p:nvSpPr>
        <p:spPr>
          <a:xfrm>
            <a:off x="731520" y="3931920"/>
            <a:ext cx="1417320" cy="466343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Rounded Rectangle 26"/>
          <p:cNvSpPr/>
          <p:nvPr/>
        </p:nvSpPr>
        <p:spPr>
          <a:xfrm>
            <a:off x="841248" y="4114800"/>
            <a:ext cx="219456" cy="146304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Rounded Rectangle 27"/>
          <p:cNvSpPr/>
          <p:nvPr/>
        </p:nvSpPr>
        <p:spPr>
          <a:xfrm>
            <a:off x="1069848" y="4174236"/>
            <a:ext cx="109728" cy="8686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Oval 28"/>
          <p:cNvSpPr/>
          <p:nvPr/>
        </p:nvSpPr>
        <p:spPr>
          <a:xfrm>
            <a:off x="888797" y="4251960"/>
            <a:ext cx="69494" cy="69494"/>
          </a:xfrm>
          <a:prstGeom prst="ellipse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Oval 29"/>
          <p:cNvSpPr/>
          <p:nvPr/>
        </p:nvSpPr>
        <p:spPr>
          <a:xfrm>
            <a:off x="1062533" y="4251960"/>
            <a:ext cx="69494" cy="69494"/>
          </a:xfrm>
          <a:prstGeom prst="ellipse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1261872" y="4059936"/>
            <a:ext cx="832104" cy="29260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200" b="0" i="0">
                <a:solidFill>
                  <a:srgbClr val="0E2A47"/>
                </a:solidFill>
                <a:latin typeface="Fira Sans"/>
              </a:rPr>
              <a:t>Anlieferung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731520" y="4480560"/>
            <a:ext cx="1417320" cy="502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Right Arrow 32"/>
          <p:cNvSpPr/>
          <p:nvPr/>
        </p:nvSpPr>
        <p:spPr>
          <a:xfrm>
            <a:off x="877824" y="4645152"/>
            <a:ext cx="292608" cy="86868"/>
          </a:xfrm>
          <a:prstGeom prst="rightArrow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Left Arrow 33"/>
          <p:cNvSpPr/>
          <p:nvPr/>
        </p:nvSpPr>
        <p:spPr>
          <a:xfrm>
            <a:off x="877824" y="4777740"/>
            <a:ext cx="292608" cy="86868"/>
          </a:xfrm>
          <a:prstGeom prst="leftArrow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1261872" y="4608576"/>
            <a:ext cx="832104" cy="29260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200" b="0" i="0">
                <a:solidFill>
                  <a:srgbClr val="0E2A47"/>
                </a:solidFill>
                <a:latin typeface="Fira Sans"/>
              </a:rPr>
              <a:t>DFÜ</a:t>
            </a:r>
          </a:p>
        </p:txBody>
      </p:sp>
      <p:sp>
        <p:nvSpPr>
          <p:cNvPr id="36" name="Rectangle 35"/>
          <p:cNvSpPr/>
          <p:nvPr/>
        </p:nvSpPr>
        <p:spPr>
          <a:xfrm>
            <a:off x="2148840" y="4197350"/>
            <a:ext cx="1069848" cy="1778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Rectangle 36"/>
          <p:cNvSpPr/>
          <p:nvPr/>
        </p:nvSpPr>
        <p:spPr>
          <a:xfrm>
            <a:off x="2148840" y="4745990"/>
            <a:ext cx="1069848" cy="1778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Rounded Rectangle 37"/>
          <p:cNvSpPr/>
          <p:nvPr/>
        </p:nvSpPr>
        <p:spPr>
          <a:xfrm>
            <a:off x="6080760" y="4206240"/>
            <a:ext cx="1417320" cy="5486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Rounded Rectangle 38"/>
          <p:cNvSpPr/>
          <p:nvPr/>
        </p:nvSpPr>
        <p:spPr>
          <a:xfrm>
            <a:off x="6227064" y="4352544"/>
            <a:ext cx="292608" cy="256032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Rectangle 39"/>
          <p:cNvSpPr/>
          <p:nvPr/>
        </p:nvSpPr>
        <p:spPr>
          <a:xfrm>
            <a:off x="6272784" y="4389120"/>
            <a:ext cx="201168" cy="77724"/>
          </a:xfrm>
          <a:prstGeom prst="rect">
            <a:avLst/>
          </a:prstGeom>
          <a:solidFill>
            <a:srgbClr val="344E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Oval 40"/>
          <p:cNvSpPr/>
          <p:nvPr/>
        </p:nvSpPr>
        <p:spPr>
          <a:xfrm>
            <a:off x="6295644" y="4507992"/>
            <a:ext cx="50292" cy="50292"/>
          </a:xfrm>
          <a:prstGeom prst="ellipse">
            <a:avLst/>
          </a:prstGeom>
          <a:solidFill>
            <a:srgbClr val="28DC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Oval 41"/>
          <p:cNvSpPr/>
          <p:nvPr/>
        </p:nvSpPr>
        <p:spPr>
          <a:xfrm>
            <a:off x="6400800" y="4507992"/>
            <a:ext cx="50292" cy="50292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TextBox 42"/>
          <p:cNvSpPr txBox="1"/>
          <p:nvPr/>
        </p:nvSpPr>
        <p:spPr>
          <a:xfrm>
            <a:off x="6611112" y="4334256"/>
            <a:ext cx="832104" cy="29260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200" b="0" i="0">
                <a:solidFill>
                  <a:srgbClr val="0E2A47"/>
                </a:solidFill>
                <a:latin typeface="Fira Sans"/>
              </a:rPr>
              <a:t>Geräte</a:t>
            </a:r>
          </a:p>
        </p:txBody>
      </p:sp>
      <p:sp>
        <p:nvSpPr>
          <p:cNvPr id="44" name="Rectangle 43"/>
          <p:cNvSpPr/>
          <p:nvPr/>
        </p:nvSpPr>
        <p:spPr>
          <a:xfrm>
            <a:off x="5650992" y="4471670"/>
            <a:ext cx="429768" cy="1778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5" name="Rounded Rectangle 44"/>
          <p:cNvSpPr/>
          <p:nvPr/>
        </p:nvSpPr>
        <p:spPr>
          <a:xfrm>
            <a:off x="3383280" y="3931920"/>
            <a:ext cx="2103120" cy="1097280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6" name="Rounded Rectangle 45"/>
          <p:cNvSpPr/>
          <p:nvPr/>
        </p:nvSpPr>
        <p:spPr>
          <a:xfrm>
            <a:off x="3383280" y="3931920"/>
            <a:ext cx="2103120" cy="1097280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8100" tIns="12700" rIns="38100" bIns="12700" rtlCol="0" anchor="ctr"/>
          <a:lstStyle/>
          <a:p>
            <a:pPr algn="ctr"/>
            <a:r>
              <a:rPr sz="2200" b="1">
                <a:solidFill>
                  <a:srgbClr val="FFFFFF"/>
                </a:solidFill>
                <a:latin typeface="Fira Sans"/>
              </a:rPr>
              <a:t>LIS</a:t>
            </a:r>
          </a:p>
        </p:txBody>
      </p:sp>
      <p:sp>
        <p:nvSpPr>
          <p:cNvPr id="47" name="Rectangle 46"/>
          <p:cNvSpPr/>
          <p:nvPr/>
        </p:nvSpPr>
        <p:spPr>
          <a:xfrm>
            <a:off x="3218688" y="3954780"/>
            <a:ext cx="73152" cy="502920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Rectangle 47"/>
          <p:cNvSpPr/>
          <p:nvPr/>
        </p:nvSpPr>
        <p:spPr>
          <a:xfrm>
            <a:off x="3218688" y="4503420"/>
            <a:ext cx="73152" cy="502920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9" name="Rectangle 48"/>
          <p:cNvSpPr/>
          <p:nvPr/>
        </p:nvSpPr>
        <p:spPr>
          <a:xfrm>
            <a:off x="3909060" y="3767328"/>
            <a:ext cx="1051560" cy="73152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0" name="Rectangle 49"/>
          <p:cNvSpPr/>
          <p:nvPr/>
        </p:nvSpPr>
        <p:spPr>
          <a:xfrm>
            <a:off x="5577840" y="4229100"/>
            <a:ext cx="73152" cy="502920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1" name="Rectangle 50"/>
          <p:cNvSpPr/>
          <p:nvPr/>
        </p:nvSpPr>
        <p:spPr>
          <a:xfrm>
            <a:off x="3474720" y="5120640"/>
            <a:ext cx="1920240" cy="73152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Rectangle 51"/>
          <p:cNvSpPr/>
          <p:nvPr/>
        </p:nvSpPr>
        <p:spPr>
          <a:xfrm>
            <a:off x="3641686" y="5193792"/>
            <a:ext cx="12700" cy="338328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Rounded Rectangle 52"/>
          <p:cNvSpPr/>
          <p:nvPr/>
        </p:nvSpPr>
        <p:spPr>
          <a:xfrm>
            <a:off x="2870796" y="5532120"/>
            <a:ext cx="1554480" cy="54864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28DCA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8100" tIns="12700" rIns="38100" bIns="12700" rtlCol="0" anchor="ctr"/>
          <a:lstStyle/>
          <a:p>
            <a:pPr algn="ctr"/>
            <a:r>
              <a:rPr sz="1250" b="1">
                <a:solidFill>
                  <a:srgbClr val="0E2A47"/>
                </a:solidFill>
                <a:latin typeface="Fira Sans"/>
              </a:rPr>
              <a:t>Hochdurchsatz</a:t>
            </a:r>
          </a:p>
        </p:txBody>
      </p:sp>
      <p:sp>
        <p:nvSpPr>
          <p:cNvPr id="54" name="Rectangle 53"/>
          <p:cNvSpPr/>
          <p:nvPr/>
        </p:nvSpPr>
        <p:spPr>
          <a:xfrm>
            <a:off x="5279092" y="5193792"/>
            <a:ext cx="12700" cy="338328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5" name="Rounded Rectangle 54"/>
          <p:cNvSpPr/>
          <p:nvPr/>
        </p:nvSpPr>
        <p:spPr>
          <a:xfrm>
            <a:off x="4508202" y="5532120"/>
            <a:ext cx="1554480" cy="54864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76C8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8100" tIns="12700" rIns="38100" bIns="12700" rtlCol="0" anchor="ctr"/>
          <a:lstStyle/>
          <a:p>
            <a:pPr algn="ctr"/>
            <a:r>
              <a:rPr sz="1250" b="1">
                <a:solidFill>
                  <a:srgbClr val="0E2A47"/>
                </a:solidFill>
                <a:latin typeface="Fira Sans"/>
              </a:rPr>
              <a:t>Spezial</a:t>
            </a:r>
            <a:r>
              <a:rPr lang="de-DE" sz="1250" b="1">
                <a:solidFill>
                  <a:srgbClr val="0E2A47"/>
                </a:solidFill>
                <a:latin typeface="Fira Sans"/>
              </a:rPr>
              <a:t>itäten</a:t>
            </a:r>
            <a:endParaRPr sz="1250" b="1">
              <a:solidFill>
                <a:srgbClr val="0E2A47"/>
              </a:solidFill>
              <a:latin typeface="Fira Sans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651760" y="6190488"/>
            <a:ext cx="3657600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200" b="1" i="0">
                <a:solidFill>
                  <a:srgbClr val="D7E6F4"/>
                </a:solidFill>
                <a:latin typeface="Fira Sans"/>
              </a:rPr>
              <a:t>Fachliche Verarbeitung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9601200" y="3977639"/>
            <a:ext cx="1645920" cy="1828800"/>
          </a:xfrm>
          <a:prstGeom prst="roundRect">
            <a:avLst/>
          </a:prstGeom>
          <a:solidFill>
            <a:srgbClr val="F4F6F8"/>
          </a:solidFill>
          <a:ln w="15875">
            <a:solidFill>
              <a:srgbClr val="C4D6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8" name="Rounded Rectangle 57"/>
          <p:cNvSpPr/>
          <p:nvPr/>
        </p:nvSpPr>
        <p:spPr>
          <a:xfrm>
            <a:off x="9601200" y="3977639"/>
            <a:ext cx="1645920" cy="420624"/>
          </a:xfrm>
          <a:prstGeom prst="roundRect">
            <a:avLst/>
          </a:prstGeom>
          <a:solidFill>
            <a:srgbClr val="DFE4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8100" tIns="12700" rIns="38100" bIns="12700" rtlCol="0" anchor="ctr"/>
          <a:lstStyle/>
          <a:p>
            <a:pPr algn="ctr"/>
            <a:r>
              <a:rPr sz="1400" b="1">
                <a:solidFill>
                  <a:srgbClr val="0E2A47"/>
                </a:solidFill>
                <a:latin typeface="Fira Sans"/>
              </a:rPr>
              <a:t>LIS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9784080" y="4581143"/>
            <a:ext cx="1280160" cy="256032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C4D6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0" name="Rounded Rectangle 59"/>
          <p:cNvSpPr/>
          <p:nvPr/>
        </p:nvSpPr>
        <p:spPr>
          <a:xfrm>
            <a:off x="9784080" y="4946903"/>
            <a:ext cx="1280160" cy="256032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C4D6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1" name="Rounded Rectangle 60"/>
          <p:cNvSpPr/>
          <p:nvPr/>
        </p:nvSpPr>
        <p:spPr>
          <a:xfrm>
            <a:off x="9784080" y="5312663"/>
            <a:ext cx="1280160" cy="256032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C4D6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2" name="Rounded Rectangle 61"/>
          <p:cNvSpPr/>
          <p:nvPr/>
        </p:nvSpPr>
        <p:spPr>
          <a:xfrm>
            <a:off x="8958646" y="4343400"/>
            <a:ext cx="1645920" cy="1828800"/>
          </a:xfrm>
          <a:prstGeom prst="roundRect">
            <a:avLst/>
          </a:prstGeom>
          <a:solidFill>
            <a:srgbClr val="E6EFF8"/>
          </a:solidFill>
          <a:ln w="15875">
            <a:solidFill>
              <a:srgbClr val="C4D6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3" name="Rounded Rectangle 62"/>
          <p:cNvSpPr/>
          <p:nvPr/>
        </p:nvSpPr>
        <p:spPr>
          <a:xfrm>
            <a:off x="8958646" y="4343400"/>
            <a:ext cx="1645920" cy="420624"/>
          </a:xfrm>
          <a:prstGeom prst="roundRect">
            <a:avLst/>
          </a:prstGeom>
          <a:solidFill>
            <a:srgbClr val="C4D6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8100" tIns="12700" rIns="38100" bIns="12700" rtlCol="0" anchor="ctr"/>
          <a:lstStyle/>
          <a:p>
            <a:pPr algn="ctr"/>
            <a:r>
              <a:rPr sz="1400" b="1">
                <a:solidFill>
                  <a:srgbClr val="0E2A47"/>
                </a:solidFill>
                <a:latin typeface="Fira Sans"/>
              </a:rPr>
              <a:t>LIS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9141526" y="4946904"/>
            <a:ext cx="1280160" cy="256032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C4D6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5" name="Rounded Rectangle 64"/>
          <p:cNvSpPr/>
          <p:nvPr/>
        </p:nvSpPr>
        <p:spPr>
          <a:xfrm>
            <a:off x="9141526" y="5312664"/>
            <a:ext cx="1280160" cy="256032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C4D6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6" name="Rounded Rectangle 65"/>
          <p:cNvSpPr/>
          <p:nvPr/>
        </p:nvSpPr>
        <p:spPr>
          <a:xfrm>
            <a:off x="9141526" y="5678424"/>
            <a:ext cx="1280160" cy="256032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C4D6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Rectangle 66"/>
          <p:cNvSpPr/>
          <p:nvPr/>
        </p:nvSpPr>
        <p:spPr>
          <a:xfrm>
            <a:off x="9960610" y="2852928"/>
            <a:ext cx="12700" cy="1490472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8" name="TextBox 67"/>
          <p:cNvSpPr txBox="1"/>
          <p:nvPr/>
        </p:nvSpPr>
        <p:spPr>
          <a:xfrm>
            <a:off x="9371540" y="3682062"/>
            <a:ext cx="2194560" cy="3200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300" b="0" i="0">
                <a:solidFill>
                  <a:srgbClr val="D7E6F4"/>
                </a:solidFill>
                <a:latin typeface="Fira Sans"/>
              </a:rPr>
              <a:t>weitere LIS</a:t>
            </a:r>
          </a:p>
        </p:txBody>
      </p:sp>
      <p:sp>
        <p:nvSpPr>
          <p:cNvPr id="69" name="Rectangle 68"/>
          <p:cNvSpPr/>
          <p:nvPr/>
        </p:nvSpPr>
        <p:spPr>
          <a:xfrm>
            <a:off x="6903720" y="6345936"/>
            <a:ext cx="73152" cy="201168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0" name="TextBox 69"/>
          <p:cNvSpPr txBox="1"/>
          <p:nvPr/>
        </p:nvSpPr>
        <p:spPr>
          <a:xfrm>
            <a:off x="7132320" y="6358034"/>
            <a:ext cx="2926080" cy="17697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de-DE" sz="1150" b="0" i="0">
                <a:solidFill>
                  <a:srgbClr val="D7E6F4"/>
                </a:solidFill>
                <a:latin typeface="Fira Sans"/>
              </a:rPr>
              <a:t>Abstraktionsschicht</a:t>
            </a:r>
            <a:r>
              <a:rPr sz="1150" b="0" i="0">
                <a:solidFill>
                  <a:srgbClr val="D7E6F4"/>
                </a:solidFill>
                <a:latin typeface="Fira Sans"/>
              </a:rPr>
              <a:t> – je Schnittstelle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80C7507-D982-7E98-70F0-12546E325912}"/>
              </a:ext>
            </a:extLst>
          </p:cNvPr>
          <p:cNvSpPr/>
          <p:nvPr/>
        </p:nvSpPr>
        <p:spPr>
          <a:xfrm>
            <a:off x="8030520" y="3078546"/>
            <a:ext cx="5052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5400" b="0" cap="none" spc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?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3272AC4-F093-0FFC-EDB4-C6220664C823}"/>
              </a:ext>
            </a:extLst>
          </p:cNvPr>
          <p:cNvSpPr txBox="1"/>
          <p:nvPr/>
        </p:nvSpPr>
        <p:spPr>
          <a:xfrm>
            <a:off x="7771682" y="3800480"/>
            <a:ext cx="1112850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lang="de-DE">
                <a:solidFill>
                  <a:srgbClr val="0070C0"/>
                </a:solidFill>
                <a:latin typeface="Fira Sans Condensed"/>
              </a:rPr>
              <a:t>quo vadis</a:t>
            </a:r>
            <a:endParaRPr>
              <a:solidFill>
                <a:srgbClr val="0070C0"/>
              </a:solidFill>
              <a:latin typeface="Fira Sans Condense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46</Words>
  <Application>Microsoft Macintosh PowerPoint</Application>
  <PresentationFormat>Widescreen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Consolas</vt:lpstr>
      <vt:lpstr>Fira Sans</vt:lpstr>
      <vt:lpstr>Fira Sans Condensed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Microsoft Office User</cp:lastModifiedBy>
  <cp:revision>4</cp:revision>
  <dcterms:created xsi:type="dcterms:W3CDTF">2013-01-27T09:14:16Z</dcterms:created>
  <dcterms:modified xsi:type="dcterms:W3CDTF">2026-06-13T09:33:10Z</dcterms:modified>
  <cp:category/>
</cp:coreProperties>
</file>