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k 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to 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edi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 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Ma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ste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r 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titl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e 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styl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C833A81B-4122-4192-B1C3-1D8BBCA10A9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2000" b="1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  <a:def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1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B912A671-4B1C-4E76-A3C4-A44B7A56E65E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2000" b="1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algn="l" defTabSz="457200"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algn="l" defTabSz="457200"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457200" lvl="1" algn="l" defTabSz="457200"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914400" lvl="2" algn="l" defTabSz="457200"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371600" lvl="3" algn="l" defTabSz="457200"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828800" lvl="4" algn="l" defTabSz="457200"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286000" lvl="5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Sixth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743200" lvl="6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Seventh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  <a:def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1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BD10A505-F109-4400-A576-902957237572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 vert="eaVer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A590AC69-F745-4066-A64F-3FD0AF637520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 vert="eaVert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 vert="eaVer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4DABC0CA-BF91-4E6D-A969-20C20E9E1E3B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80D2926-F696-487B-BAE2-C12B20E8C72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4000" b="1" u="none" strike="noStrike" cap="all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4000" b="1" u="none" strike="noStrike" cap="all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000" b="1" u="none" strike="noStrike" cap="all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  <a:defRPr lang="en-US" sz="20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en-US" sz="20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000" b="0" u="none" strike="noStrike">
              <a:solidFill>
                <a:schemeClr val="dk1">
                  <a:tint val="75000"/>
                </a:schemeClr>
              </a:solidFill>
              <a:effectLst/>
              <a:uFillTx/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E53B3A99-2DF7-4650-9150-0F2AB4B477A9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7DDA30D-24A9-4BF9-BA11-0D930C8F85A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  <a:def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  <a:def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F98F9307-08CD-4F11-AE8F-5197C1B6EA9D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ACF01312-B5B6-4C4B-92B6-BAB8F2A39D5B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6D552AF6-AEF2-4C08-B3C0-2A8736015DCE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0" name="TextBox 2"/>
          <p:cNvSpPr/>
          <p:nvPr/>
        </p:nvSpPr>
        <p:spPr>
          <a:xfrm>
            <a:off x="868680" y="356760"/>
            <a:ext cx="7314840" cy="19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250" b="1" u="none" spc="241" strike="noStrike">
                <a:solidFill>
                  <a:srgbClr val="C0492F"/>
                </a:solidFill>
                <a:effectLst/>
                <a:uFillTx/>
                <a:latin typeface="Calibri"/>
              </a:rPr>
              <a:t>Komplexität konsequent reduzieren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TextBox 3"/>
          <p:cNvSpPr/>
          <p:nvPr/>
        </p:nvSpPr>
        <p:spPr>
          <a:xfrm>
            <a:off x="868680" y="718560"/>
            <a:ext cx="10058040" cy="47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Mod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ulari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sieru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ng – 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das 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Baup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rinzi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p 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mod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erne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r SW 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Arch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itekt</a:t>
            </a: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ur</a:t>
            </a:r>
            <a:endParaRPr lang="de-DE" sz="3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Rectangle 4"/>
          <p:cNvSpPr/>
          <p:nvPr/>
        </p:nvSpPr>
        <p:spPr>
          <a:xfrm>
            <a:off x="868680" y="1225440"/>
            <a:ext cx="548280" cy="5040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5760" rIns="90000" bIns="57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3" name="Rounded Rectangle 5"/>
          <p:cNvSpPr/>
          <p:nvPr/>
        </p:nvSpPr>
        <p:spPr>
          <a:xfrm>
            <a:off x="3406320" y="1371600"/>
            <a:ext cx="1874160" cy="11426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5875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4" name="TextBox 6"/>
          <p:cNvSpPr/>
          <p:nvPr/>
        </p:nvSpPr>
        <p:spPr>
          <a:xfrm>
            <a:off x="3406320" y="2148840"/>
            <a:ext cx="187416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Steuerung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Rounded Rectangle 7"/>
          <p:cNvSpPr/>
          <p:nvPr/>
        </p:nvSpPr>
        <p:spPr>
          <a:xfrm>
            <a:off x="5418000" y="1371600"/>
            <a:ext cx="1874160" cy="11426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5875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6" name="TextBox 8"/>
          <p:cNvSpPr/>
          <p:nvPr/>
        </p:nvSpPr>
        <p:spPr>
          <a:xfrm>
            <a:off x="5418000" y="2148840"/>
            <a:ext cx="187416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Reporting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Rounded Rectangle 9"/>
          <p:cNvSpPr/>
          <p:nvPr/>
        </p:nvSpPr>
        <p:spPr>
          <a:xfrm>
            <a:off x="7429680" y="1371600"/>
            <a:ext cx="1874160" cy="11426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5875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8" name="TextBox 10"/>
          <p:cNvSpPr/>
          <p:nvPr/>
        </p:nvSpPr>
        <p:spPr>
          <a:xfrm>
            <a:off x="7429680" y="2148840"/>
            <a:ext cx="187416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Governance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Rounded Rectangle 11"/>
          <p:cNvSpPr/>
          <p:nvPr/>
        </p:nvSpPr>
        <p:spPr>
          <a:xfrm>
            <a:off x="4060080" y="1571040"/>
            <a:ext cx="566640" cy="40680"/>
          </a:xfrm>
          <a:prstGeom prst="roundRect">
            <a:avLst>
              <a:gd name="adj" fmla="val 16667"/>
            </a:avLst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7920" rIns="90000" bIns="-792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0" name="Oval 12"/>
          <p:cNvSpPr/>
          <p:nvPr/>
        </p:nvSpPr>
        <p:spPr>
          <a:xfrm>
            <a:off x="4165920" y="1527120"/>
            <a:ext cx="127800" cy="127800"/>
          </a:xfrm>
          <a:prstGeom prst="ellipse">
            <a:avLst/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1" name="Rounded Rectangle 13"/>
          <p:cNvSpPr/>
          <p:nvPr/>
        </p:nvSpPr>
        <p:spPr>
          <a:xfrm>
            <a:off x="4060080" y="1735560"/>
            <a:ext cx="566640" cy="40680"/>
          </a:xfrm>
          <a:prstGeom prst="roundRect">
            <a:avLst>
              <a:gd name="adj" fmla="val 16667"/>
            </a:avLst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7920" rIns="90000" bIns="-792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2" name="Oval 14"/>
          <p:cNvSpPr/>
          <p:nvPr/>
        </p:nvSpPr>
        <p:spPr>
          <a:xfrm>
            <a:off x="4381560" y="1691640"/>
            <a:ext cx="127800" cy="127800"/>
          </a:xfrm>
          <a:prstGeom prst="ellipse">
            <a:avLst/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3" name="Rounded Rectangle 15"/>
          <p:cNvSpPr/>
          <p:nvPr/>
        </p:nvSpPr>
        <p:spPr>
          <a:xfrm>
            <a:off x="4060080" y="1900080"/>
            <a:ext cx="566640" cy="40680"/>
          </a:xfrm>
          <a:prstGeom prst="roundRect">
            <a:avLst>
              <a:gd name="adj" fmla="val 16667"/>
            </a:avLst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7920" rIns="90000" bIns="-792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4" name="Oval 16"/>
          <p:cNvSpPr/>
          <p:nvPr/>
        </p:nvSpPr>
        <p:spPr>
          <a:xfrm>
            <a:off x="4268160" y="1856160"/>
            <a:ext cx="127800" cy="127800"/>
          </a:xfrm>
          <a:prstGeom prst="ellipse">
            <a:avLst/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5" name="TextBox 17"/>
          <p:cNvSpPr/>
          <p:nvPr/>
        </p:nvSpPr>
        <p:spPr>
          <a:xfrm>
            <a:off x="5577840" y="1426320"/>
            <a:ext cx="155412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tIns="0" rIns="0" bIns="0" anchor="ctr">
            <a:spAutoFit/>
          </a:bodyPr>
          <a:p>
            <a:pPr algn="ctr" defTabSz="457200">
              <a:lnSpc>
                <a:spcPct val="95000"/>
              </a:lnSpc>
            </a:pPr>
            <a:r>
              <a:rPr lang="en-US" sz="1100" b="0" u="none" strike="noStrike">
                <a:solidFill>
                  <a:srgbClr val="8A93A0"/>
                </a:solidFill>
                <a:effectLst/>
                <a:uFillTx/>
                <a:latin typeface="Consolas"/>
              </a:rPr>
              <a:t>3  8  1  4  7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95000"/>
              </a:lnSpc>
            </a:pPr>
            <a:r>
              <a:rPr lang="en-US" sz="1100" b="0" u="none" strike="noStrike">
                <a:solidFill>
                  <a:srgbClr val="8A93A0"/>
                </a:solidFill>
                <a:effectLst/>
                <a:uFillTx/>
                <a:latin typeface="Consolas"/>
              </a:rPr>
              <a:t>6  0  9  2  5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95000"/>
              </a:lnSpc>
            </a:pPr>
            <a:r>
              <a:rPr lang="en-US" sz="1100" b="0" u="none" strike="noStrike">
                <a:solidFill>
                  <a:srgbClr val="8A93A0"/>
                </a:solidFill>
                <a:effectLst/>
                <a:uFillTx/>
                <a:latin typeface="Consolas"/>
              </a:rPr>
              <a:t>5  7  2  8  1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TextBox 18"/>
          <p:cNvSpPr/>
          <p:nvPr/>
        </p:nvSpPr>
        <p:spPr>
          <a:xfrm>
            <a:off x="7818120" y="1371600"/>
            <a:ext cx="1096920" cy="73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tIns="45000" rIns="90000" bIns="4500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§</a:t>
            </a:r>
            <a:endParaRPr lang="de-DE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Rounded Rectangle 19"/>
          <p:cNvSpPr/>
          <p:nvPr/>
        </p:nvSpPr>
        <p:spPr>
          <a:xfrm>
            <a:off x="868680" y="2724840"/>
            <a:ext cx="10451160" cy="12780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8" name="Rectangle 20"/>
          <p:cNvSpPr/>
          <p:nvPr/>
        </p:nvSpPr>
        <p:spPr>
          <a:xfrm>
            <a:off x="4336920" y="2514600"/>
            <a:ext cx="12240" cy="20988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9" name="Rectangle 21"/>
          <p:cNvSpPr/>
          <p:nvPr/>
        </p:nvSpPr>
        <p:spPr>
          <a:xfrm>
            <a:off x="6348600" y="2514600"/>
            <a:ext cx="12240" cy="20988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0" name="Rectangle 22"/>
          <p:cNvSpPr/>
          <p:nvPr/>
        </p:nvSpPr>
        <p:spPr>
          <a:xfrm>
            <a:off x="8360280" y="2514600"/>
            <a:ext cx="12240" cy="20988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1" name="Rectangle 23"/>
          <p:cNvSpPr/>
          <p:nvPr/>
        </p:nvSpPr>
        <p:spPr>
          <a:xfrm>
            <a:off x="4428360" y="2853000"/>
            <a:ext cx="12240" cy="107856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2" name="Rounded Rectangle 24"/>
          <p:cNvSpPr/>
          <p:nvPr/>
        </p:nvSpPr>
        <p:spPr>
          <a:xfrm>
            <a:off x="731520" y="3859920"/>
            <a:ext cx="1416960" cy="548280"/>
          </a:xfrm>
          <a:prstGeom prst="roundRect">
            <a:avLst>
              <a:gd name="adj" fmla="val 16667"/>
            </a:avLst>
          </a:prstGeom>
          <a:solidFill>
            <a:srgbClr val="ECEEF1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3" name="Rounded Rectangle 25"/>
          <p:cNvSpPr/>
          <p:nvPr/>
        </p:nvSpPr>
        <p:spPr>
          <a:xfrm>
            <a:off x="841320" y="4114800"/>
            <a:ext cx="219240" cy="14580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4" name="Rounded Rectangle 26"/>
          <p:cNvSpPr/>
          <p:nvPr/>
        </p:nvSpPr>
        <p:spPr>
          <a:xfrm>
            <a:off x="1069920" y="4174200"/>
            <a:ext cx="109440" cy="8640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33480" rIns="90000" bIns="334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5" name="Oval 27"/>
          <p:cNvSpPr/>
          <p:nvPr/>
        </p:nvSpPr>
        <p:spPr>
          <a:xfrm>
            <a:off x="888840" y="4251960"/>
            <a:ext cx="69120" cy="69120"/>
          </a:xfrm>
          <a:prstGeom prst="ellipse">
            <a:avLst/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3960" rIns="90000" bIns="39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6" name="Oval 28"/>
          <p:cNvSpPr/>
          <p:nvPr/>
        </p:nvSpPr>
        <p:spPr>
          <a:xfrm>
            <a:off x="1062360" y="4251960"/>
            <a:ext cx="69120" cy="69120"/>
          </a:xfrm>
          <a:prstGeom prst="ellipse">
            <a:avLst/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3960" rIns="90000" bIns="39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7" name="TextBox 29"/>
          <p:cNvSpPr/>
          <p:nvPr/>
        </p:nvSpPr>
        <p:spPr>
          <a:xfrm>
            <a:off x="1261800" y="4060080"/>
            <a:ext cx="83160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20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Anlieferung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Rounded Rectangle 30"/>
          <p:cNvSpPr/>
          <p:nvPr/>
        </p:nvSpPr>
        <p:spPr>
          <a:xfrm>
            <a:off x="731520" y="4516560"/>
            <a:ext cx="1416960" cy="548280"/>
          </a:xfrm>
          <a:prstGeom prst="roundRect">
            <a:avLst>
              <a:gd name="adj" fmla="val 16667"/>
            </a:avLst>
          </a:prstGeom>
          <a:solidFill>
            <a:srgbClr val="ECEEF1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9" name="Right Arrow 31"/>
          <p:cNvSpPr/>
          <p:nvPr/>
        </p:nvSpPr>
        <p:spPr>
          <a:xfrm>
            <a:off x="877680" y="4645080"/>
            <a:ext cx="292320" cy="8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800" rIns="90000" bIns="-18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0" name="Left Arrow 32"/>
          <p:cNvSpPr/>
          <p:nvPr/>
        </p:nvSpPr>
        <p:spPr>
          <a:xfrm>
            <a:off x="877680" y="4777920"/>
            <a:ext cx="292320" cy="864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800" rIns="90000" bIns="-18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1" name="TextBox 33"/>
          <p:cNvSpPr/>
          <p:nvPr/>
        </p:nvSpPr>
        <p:spPr>
          <a:xfrm>
            <a:off x="1261800" y="4608720"/>
            <a:ext cx="83160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20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DFÜ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Rectangle 34"/>
          <p:cNvSpPr/>
          <p:nvPr/>
        </p:nvSpPr>
        <p:spPr>
          <a:xfrm>
            <a:off x="2148840" y="4197240"/>
            <a:ext cx="1234080" cy="1728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27360" rIns="90000" bIns="-273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3" name="Rounded Rectangle 35"/>
          <p:cNvSpPr/>
          <p:nvPr/>
        </p:nvSpPr>
        <p:spPr>
          <a:xfrm>
            <a:off x="3145680" y="4105800"/>
            <a:ext cx="145800" cy="20088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4" name="Rectangle 36"/>
          <p:cNvSpPr/>
          <p:nvPr/>
        </p:nvSpPr>
        <p:spPr>
          <a:xfrm>
            <a:off x="3291840" y="4155840"/>
            <a:ext cx="91080" cy="302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4400" rIns="9000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5" name="Rectangle 37"/>
          <p:cNvSpPr/>
          <p:nvPr/>
        </p:nvSpPr>
        <p:spPr>
          <a:xfrm>
            <a:off x="3291840" y="4233600"/>
            <a:ext cx="91080" cy="302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4400" rIns="9000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6" name="Rectangle 38"/>
          <p:cNvSpPr/>
          <p:nvPr/>
        </p:nvSpPr>
        <p:spPr>
          <a:xfrm>
            <a:off x="2148840" y="4745880"/>
            <a:ext cx="1234080" cy="1728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27360" rIns="90000" bIns="-273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7" name="Rounded Rectangle 39"/>
          <p:cNvSpPr/>
          <p:nvPr/>
        </p:nvSpPr>
        <p:spPr>
          <a:xfrm>
            <a:off x="3145680" y="4654440"/>
            <a:ext cx="145800" cy="20088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8" name="Rectangle 40"/>
          <p:cNvSpPr/>
          <p:nvPr/>
        </p:nvSpPr>
        <p:spPr>
          <a:xfrm>
            <a:off x="3291840" y="4704480"/>
            <a:ext cx="91080" cy="302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4400" rIns="9000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9" name="Rectangle 41"/>
          <p:cNvSpPr/>
          <p:nvPr/>
        </p:nvSpPr>
        <p:spPr>
          <a:xfrm>
            <a:off x="3291840" y="4782240"/>
            <a:ext cx="91080" cy="302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4400" rIns="9000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0" name="Rounded Rectangle 42"/>
          <p:cNvSpPr/>
          <p:nvPr/>
        </p:nvSpPr>
        <p:spPr>
          <a:xfrm>
            <a:off x="6080760" y="4206240"/>
            <a:ext cx="1416960" cy="548280"/>
          </a:xfrm>
          <a:prstGeom prst="roundRect">
            <a:avLst>
              <a:gd name="adj" fmla="val 16667"/>
            </a:avLst>
          </a:prstGeom>
          <a:solidFill>
            <a:srgbClr val="ECEEF1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1" name="Rounded Rectangle 43"/>
          <p:cNvSpPr/>
          <p:nvPr/>
        </p:nvSpPr>
        <p:spPr>
          <a:xfrm>
            <a:off x="6226920" y="4352400"/>
            <a:ext cx="292320" cy="25560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2" name="Rectangle 44"/>
          <p:cNvSpPr/>
          <p:nvPr/>
        </p:nvSpPr>
        <p:spPr>
          <a:xfrm>
            <a:off x="6272640" y="4389120"/>
            <a:ext cx="200880" cy="77400"/>
          </a:xfrm>
          <a:prstGeom prst="rect">
            <a:avLst/>
          </a:prstGeom>
          <a:solidFill>
            <a:srgbClr val="344E70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32760" rIns="90000" bIns="327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3" name="Oval 45"/>
          <p:cNvSpPr/>
          <p:nvPr/>
        </p:nvSpPr>
        <p:spPr>
          <a:xfrm>
            <a:off x="6295680" y="4507920"/>
            <a:ext cx="50040" cy="50040"/>
          </a:xfrm>
          <a:prstGeom prst="ellipse">
            <a:avLst/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9360" rIns="90000" bIns="-93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4" name="Oval 46"/>
          <p:cNvSpPr/>
          <p:nvPr/>
        </p:nvSpPr>
        <p:spPr>
          <a:xfrm>
            <a:off x="6400800" y="4507920"/>
            <a:ext cx="50040" cy="50040"/>
          </a:xfrm>
          <a:prstGeom prst="ellipse">
            <a:avLst/>
          </a:prstGeom>
          <a:solidFill>
            <a:srgbClr val="A97322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9360" rIns="90000" bIns="-93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5" name="TextBox 47"/>
          <p:cNvSpPr/>
          <p:nvPr/>
        </p:nvSpPr>
        <p:spPr>
          <a:xfrm>
            <a:off x="6611040" y="4334400"/>
            <a:ext cx="83160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20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Geräte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Rectangle 48"/>
          <p:cNvSpPr/>
          <p:nvPr/>
        </p:nvSpPr>
        <p:spPr>
          <a:xfrm>
            <a:off x="5486400" y="4471560"/>
            <a:ext cx="594000" cy="1728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27360" rIns="90000" bIns="-273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7" name="Rounded Rectangle 49"/>
          <p:cNvSpPr/>
          <p:nvPr/>
        </p:nvSpPr>
        <p:spPr>
          <a:xfrm>
            <a:off x="5541120" y="4380120"/>
            <a:ext cx="145800" cy="20088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8" name="Rectangle 50"/>
          <p:cNvSpPr/>
          <p:nvPr/>
        </p:nvSpPr>
        <p:spPr>
          <a:xfrm>
            <a:off x="5687640" y="4430160"/>
            <a:ext cx="91080" cy="302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4400" rIns="9000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9" name="Rectangle 51"/>
          <p:cNvSpPr/>
          <p:nvPr/>
        </p:nvSpPr>
        <p:spPr>
          <a:xfrm>
            <a:off x="5687640" y="4507920"/>
            <a:ext cx="91080" cy="302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4400" rIns="9000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0" name="Rounded Rectangle 52"/>
          <p:cNvSpPr/>
          <p:nvPr/>
        </p:nvSpPr>
        <p:spPr>
          <a:xfrm>
            <a:off x="3383280" y="3931920"/>
            <a:ext cx="2102760" cy="109692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1" name="Rounded Rectangle 53"/>
          <p:cNvSpPr/>
          <p:nvPr/>
        </p:nvSpPr>
        <p:spPr>
          <a:xfrm>
            <a:off x="3383280" y="3931920"/>
            <a:ext cx="2102760" cy="109692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8160" tIns="12600" rIns="381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Calibri"/>
              </a:rPr>
              <a:t>LIS</a:t>
            </a:r>
            <a:endParaRPr lang="de-DE" sz="2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2" name="Rectangle 54"/>
          <p:cNvSpPr/>
          <p:nvPr/>
        </p:nvSpPr>
        <p:spPr>
          <a:xfrm>
            <a:off x="3513960" y="5029200"/>
            <a:ext cx="12240" cy="50256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3" name="Rounded Rectangle 55"/>
          <p:cNvSpPr/>
          <p:nvPr/>
        </p:nvSpPr>
        <p:spPr>
          <a:xfrm>
            <a:off x="3429000" y="5189400"/>
            <a:ext cx="182520" cy="18252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4" name="Oval 56"/>
          <p:cNvSpPr/>
          <p:nvPr/>
        </p:nvSpPr>
        <p:spPr>
          <a:xfrm>
            <a:off x="3470040" y="5230440"/>
            <a:ext cx="100080" cy="100080"/>
          </a:xfrm>
          <a:prstGeom prst="ellipse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26280" rIns="90000" bIns="262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5" name="Rounded Rectangle 57"/>
          <p:cNvSpPr/>
          <p:nvPr/>
        </p:nvSpPr>
        <p:spPr>
          <a:xfrm>
            <a:off x="2743200" y="5532120"/>
            <a:ext cx="1554120" cy="548280"/>
          </a:xfrm>
          <a:prstGeom prst="roundRect">
            <a:avLst>
              <a:gd name="adj" fmla="val 16667"/>
            </a:avLst>
          </a:prstGeom>
          <a:solidFill>
            <a:srgbClr val="DDECEA"/>
          </a:solidFill>
          <a:ln w="15875">
            <a:solidFill>
              <a:srgbClr val="2F8F83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8160" tIns="12600" rIns="381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250" b="1" u="none" strike="noStrike">
                <a:solidFill>
                  <a:srgbClr val="2F8F83"/>
                </a:solidFill>
                <a:effectLst/>
                <a:uFillTx/>
                <a:latin typeface="Calibri"/>
              </a:rPr>
              <a:t>Hochdurchsatz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Rectangle 58"/>
          <p:cNvSpPr/>
          <p:nvPr/>
        </p:nvSpPr>
        <p:spPr>
          <a:xfrm>
            <a:off x="5342760" y="5029200"/>
            <a:ext cx="12240" cy="50256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7" name="Rounded Rectangle 59"/>
          <p:cNvSpPr/>
          <p:nvPr/>
        </p:nvSpPr>
        <p:spPr>
          <a:xfrm>
            <a:off x="5257800" y="5189400"/>
            <a:ext cx="182520" cy="18252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8" name="Oval 60"/>
          <p:cNvSpPr/>
          <p:nvPr/>
        </p:nvSpPr>
        <p:spPr>
          <a:xfrm>
            <a:off x="5298840" y="5230440"/>
            <a:ext cx="100080" cy="100080"/>
          </a:xfrm>
          <a:prstGeom prst="ellipse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26280" rIns="90000" bIns="262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9" name="Rounded Rectangle 61"/>
          <p:cNvSpPr/>
          <p:nvPr/>
        </p:nvSpPr>
        <p:spPr>
          <a:xfrm>
            <a:off x="4572000" y="5532120"/>
            <a:ext cx="1554120" cy="548280"/>
          </a:xfrm>
          <a:prstGeom prst="roundRect">
            <a:avLst>
              <a:gd name="adj" fmla="val 16667"/>
            </a:avLst>
          </a:prstGeom>
          <a:solidFill>
            <a:srgbClr val="F3E8D2"/>
          </a:solidFill>
          <a:ln w="15875">
            <a:solidFill>
              <a:srgbClr val="A97322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8160" tIns="12600" rIns="381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250" b="1" u="none" strike="noStrike">
                <a:solidFill>
                  <a:srgbClr val="A97322"/>
                </a:solidFill>
                <a:effectLst/>
                <a:uFillTx/>
                <a:latin typeface="Calibri"/>
              </a:rPr>
              <a:t>Spezial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TextBox 62"/>
          <p:cNvSpPr/>
          <p:nvPr/>
        </p:nvSpPr>
        <p:spPr>
          <a:xfrm>
            <a:off x="2651760" y="6190560"/>
            <a:ext cx="36572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200" b="1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eigene Module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Rounded Rectangle 63"/>
          <p:cNvSpPr/>
          <p:nvPr/>
        </p:nvSpPr>
        <p:spPr>
          <a:xfrm>
            <a:off x="9601200" y="3977640"/>
            <a:ext cx="1645560" cy="1828440"/>
          </a:xfrm>
          <a:prstGeom prst="roundRect">
            <a:avLst>
              <a:gd name="adj" fmla="val 16667"/>
            </a:avLst>
          </a:prstGeom>
          <a:solidFill>
            <a:srgbClr val="F4F6F8"/>
          </a:solidFill>
          <a:ln w="15875"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2" name="Rounded Rectangle 64"/>
          <p:cNvSpPr/>
          <p:nvPr/>
        </p:nvSpPr>
        <p:spPr>
          <a:xfrm>
            <a:off x="9601200" y="3977640"/>
            <a:ext cx="1645560" cy="420120"/>
          </a:xfrm>
          <a:prstGeom prst="roundRect">
            <a:avLst>
              <a:gd name="adj" fmla="val 16667"/>
            </a:avLst>
          </a:prstGeom>
          <a:solidFill>
            <a:srgbClr val="DFE4E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8160" tIns="12600" rIns="381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LIS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Rounded Rectangle 65"/>
          <p:cNvSpPr/>
          <p:nvPr/>
        </p:nvSpPr>
        <p:spPr>
          <a:xfrm>
            <a:off x="9784080" y="4581000"/>
            <a:ext cx="1279800" cy="255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4" name="Rounded Rectangle 66"/>
          <p:cNvSpPr/>
          <p:nvPr/>
        </p:nvSpPr>
        <p:spPr>
          <a:xfrm>
            <a:off x="9784080" y="4946760"/>
            <a:ext cx="1279800" cy="255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5" name="Rounded Rectangle 67"/>
          <p:cNvSpPr/>
          <p:nvPr/>
        </p:nvSpPr>
        <p:spPr>
          <a:xfrm>
            <a:off x="9784080" y="5312520"/>
            <a:ext cx="1279800" cy="255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6" name="Rounded Rectangle 68"/>
          <p:cNvSpPr/>
          <p:nvPr/>
        </p:nvSpPr>
        <p:spPr>
          <a:xfrm>
            <a:off x="9144000" y="4343400"/>
            <a:ext cx="1645560" cy="1828440"/>
          </a:xfrm>
          <a:prstGeom prst="roundRect">
            <a:avLst>
              <a:gd name="adj" fmla="val 16667"/>
            </a:avLst>
          </a:prstGeom>
          <a:solidFill>
            <a:srgbClr val="EEF1F4"/>
          </a:solidFill>
          <a:ln w="15875"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7" name="Rounded Rectangle 69"/>
          <p:cNvSpPr/>
          <p:nvPr/>
        </p:nvSpPr>
        <p:spPr>
          <a:xfrm>
            <a:off x="9144000" y="4343400"/>
            <a:ext cx="1645560" cy="420120"/>
          </a:xfrm>
          <a:prstGeom prst="roundRect">
            <a:avLst>
              <a:gd name="adj" fmla="val 16667"/>
            </a:avLst>
          </a:prstGeom>
          <a:solidFill>
            <a:srgbClr val="CBD2D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8160" tIns="12600" rIns="381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LIS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Rounded Rectangle 70"/>
          <p:cNvSpPr/>
          <p:nvPr/>
        </p:nvSpPr>
        <p:spPr>
          <a:xfrm>
            <a:off x="9326880" y="4946760"/>
            <a:ext cx="1279800" cy="255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9" name="Rounded Rectangle 71"/>
          <p:cNvSpPr/>
          <p:nvPr/>
        </p:nvSpPr>
        <p:spPr>
          <a:xfrm>
            <a:off x="9326880" y="5312520"/>
            <a:ext cx="1279800" cy="255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0" name="Rounded Rectangle 72"/>
          <p:cNvSpPr/>
          <p:nvPr/>
        </p:nvSpPr>
        <p:spPr>
          <a:xfrm>
            <a:off x="9326880" y="5678280"/>
            <a:ext cx="1279800" cy="255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1" name="Rectangle 73"/>
          <p:cNvSpPr/>
          <p:nvPr/>
        </p:nvSpPr>
        <p:spPr>
          <a:xfrm>
            <a:off x="9960480" y="2853000"/>
            <a:ext cx="12240" cy="149004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2" name="TextBox 74"/>
          <p:cNvSpPr/>
          <p:nvPr/>
        </p:nvSpPr>
        <p:spPr>
          <a:xfrm>
            <a:off x="9376560" y="3577320"/>
            <a:ext cx="219420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300" b="0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weitere LIS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Rounded Rectangle 75"/>
          <p:cNvSpPr/>
          <p:nvPr/>
        </p:nvSpPr>
        <p:spPr>
          <a:xfrm>
            <a:off x="6629400" y="6346080"/>
            <a:ext cx="145800" cy="20088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4" name="Rectangle 76"/>
          <p:cNvSpPr/>
          <p:nvPr/>
        </p:nvSpPr>
        <p:spPr>
          <a:xfrm>
            <a:off x="6775560" y="6396120"/>
            <a:ext cx="91080" cy="302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4400" rIns="9000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5" name="Rectangle 77"/>
          <p:cNvSpPr/>
          <p:nvPr/>
        </p:nvSpPr>
        <p:spPr>
          <a:xfrm>
            <a:off x="6775560" y="6473880"/>
            <a:ext cx="91080" cy="302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4400" rIns="9000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6" name="TextBox 78"/>
          <p:cNvSpPr/>
          <p:nvPr/>
        </p:nvSpPr>
        <p:spPr>
          <a:xfrm>
            <a:off x="6903720" y="6300360"/>
            <a:ext cx="191988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150" b="0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Adapter (Umsysteme)</a:t>
            </a:r>
            <a:endParaRPr lang="de-DE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Rounded Rectangle 79"/>
          <p:cNvSpPr/>
          <p:nvPr/>
        </p:nvSpPr>
        <p:spPr>
          <a:xfrm>
            <a:off x="8732520" y="6355080"/>
            <a:ext cx="182520" cy="18252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8" name="Oval 80"/>
          <p:cNvSpPr/>
          <p:nvPr/>
        </p:nvSpPr>
        <p:spPr>
          <a:xfrm>
            <a:off x="8773560" y="6396120"/>
            <a:ext cx="100080" cy="100080"/>
          </a:xfrm>
          <a:prstGeom prst="ellipse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26280" rIns="90000" bIns="262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9" name="TextBox 81"/>
          <p:cNvSpPr/>
          <p:nvPr/>
        </p:nvSpPr>
        <p:spPr>
          <a:xfrm>
            <a:off x="9006840" y="6300360"/>
            <a:ext cx="191988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150" b="0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Andocken (Module)</a:t>
            </a:r>
            <a:endParaRPr lang="de-DE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Application>LibreOffice/26.2.3.2$Linux_X86_64 LibreOffice_project/620$Build-2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/>
  <dc:description>generated using python-pptx</dc:description>
  <dc:language>de-DE</dc:language>
  <cp:lastModifiedBy/>
  <dcterms:modified xsi:type="dcterms:W3CDTF">2026-06-11T15:14:23Z</dcterms:modified>
  <cp:revision>2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