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007AE54-8BFC-44EA-9DDB-4ADE9D9380FA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1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AF73B45-B258-4303-BD59-B2C6BA77F8C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1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algn="l" defTabSz="457200"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algn="l" defTabSz="457200"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457200"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914400"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371600"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828800"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286000"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743200"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69CA7B5-60AB-4933-B46C-9E7D04727BE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E132914-0C2D-4AD5-8BB3-3EF85010174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 vert="eaVert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7418BD0B-BC13-4154-B2D0-997571A4382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73025FB-4C42-4BD0-90FB-2BE248E7A081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000" b="1" u="none" strike="noStrike" cap="all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  <a:def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0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01F99666-290C-4E30-BC61-028E8259F8E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1C131F0-90DC-4910-A408-D56FE2CDBD3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080433B-5CE4-4B09-9477-F11E0C13CEAA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684BEC9-DEE8-4AB0-B51C-8DA7BFBA8F43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09072854-39AD-4693-8D0A-4428C3E357FA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pPr algn="ctr"/>
            <a:r>
              <a:rPr lang="en-US" sz="18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O</a:t>
            </a: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0" name="TextBox 2"/>
          <p:cNvSpPr/>
          <p:nvPr/>
        </p:nvSpPr>
        <p:spPr>
          <a:xfrm>
            <a:off x="868680" y="356760"/>
            <a:ext cx="7314840" cy="19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50" b="1" u="none" spc="241" strike="noStrike">
                <a:solidFill>
                  <a:srgbClr val="C0492F"/>
                </a:solidFill>
                <a:effectLst/>
                <a:uFillTx/>
                <a:latin typeface="Calibri"/>
              </a:rPr>
              <a:t>Event Sourcing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TextBox 3"/>
          <p:cNvSpPr/>
          <p:nvPr/>
        </p:nvSpPr>
        <p:spPr>
          <a:xfrm>
            <a:off x="868680" y="718560"/>
            <a:ext cx="10058040" cy="47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Bewegungs- statt Bestandsdaten – vollständige Transparenz</a:t>
            </a:r>
            <a:endParaRPr lang="de-DE" sz="3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Rectangle 4"/>
          <p:cNvSpPr/>
          <p:nvPr/>
        </p:nvSpPr>
        <p:spPr>
          <a:xfrm>
            <a:off x="868680" y="1225440"/>
            <a:ext cx="548280" cy="504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5760" rIns="90000" bIns="5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3" name="Rectangle 5"/>
          <p:cNvSpPr/>
          <p:nvPr/>
        </p:nvSpPr>
        <p:spPr>
          <a:xfrm>
            <a:off x="868680" y="1874520"/>
            <a:ext cx="127800" cy="1278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4" name="TextBox 6"/>
          <p:cNvSpPr/>
          <p:nvPr/>
        </p:nvSpPr>
        <p:spPr>
          <a:xfrm>
            <a:off x="1170360" y="1783080"/>
            <a:ext cx="420588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650" b="1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Eventstream = einzige Quelle der Wahrheit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Rectangle 7"/>
          <p:cNvSpPr/>
          <p:nvPr/>
        </p:nvSpPr>
        <p:spPr>
          <a:xfrm>
            <a:off x="868680" y="2423160"/>
            <a:ext cx="127800" cy="1278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6" name="TextBox 8"/>
          <p:cNvSpPr/>
          <p:nvPr/>
        </p:nvSpPr>
        <p:spPr>
          <a:xfrm>
            <a:off x="1170360" y="2286360"/>
            <a:ext cx="420588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65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nichts geht verloren, alles lückenlos &amp; revisionssicher belegbar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Rectangle 9"/>
          <p:cNvSpPr/>
          <p:nvPr/>
        </p:nvSpPr>
        <p:spPr>
          <a:xfrm>
            <a:off x="868680" y="2971800"/>
            <a:ext cx="127800" cy="1278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8" name="TextBox 10"/>
          <p:cNvSpPr/>
          <p:nvPr/>
        </p:nvSpPr>
        <p:spPr>
          <a:xfrm>
            <a:off x="1170360" y="2959920"/>
            <a:ext cx="4205880" cy="25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65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Rundumsicht statt Momentaufnahme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Oval 11"/>
          <p:cNvSpPr/>
          <p:nvPr/>
        </p:nvSpPr>
        <p:spPr>
          <a:xfrm>
            <a:off x="6035040" y="2440800"/>
            <a:ext cx="822600" cy="82260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F3A5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0" name="Oval 12"/>
          <p:cNvSpPr/>
          <p:nvPr/>
        </p:nvSpPr>
        <p:spPr>
          <a:xfrm>
            <a:off x="6225840" y="2586600"/>
            <a:ext cx="155160" cy="118440"/>
          </a:xfrm>
          <a:prstGeom prst="ellipse">
            <a:avLst/>
          </a:prstGeom>
          <a:solidFill>
            <a:srgbClr val="EDF1F5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8880" rIns="90000" bIns="388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1" name="Rounded Rectangle 13"/>
          <p:cNvSpPr/>
          <p:nvPr/>
        </p:nvSpPr>
        <p:spPr>
          <a:xfrm rot="2700000">
            <a:off x="6654960" y="3211200"/>
            <a:ext cx="438480" cy="1368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2" name="TextBox 14"/>
          <p:cNvSpPr/>
          <p:nvPr/>
        </p:nvSpPr>
        <p:spPr>
          <a:xfrm>
            <a:off x="6006960" y="2005920"/>
            <a:ext cx="210276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Gruppen-Reporting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Oval 15"/>
          <p:cNvSpPr/>
          <p:nvPr/>
        </p:nvSpPr>
        <p:spPr>
          <a:xfrm>
            <a:off x="8229600" y="2440800"/>
            <a:ext cx="822600" cy="82260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F3A5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4" name="Rounded Rectangle 17"/>
          <p:cNvSpPr/>
          <p:nvPr/>
        </p:nvSpPr>
        <p:spPr>
          <a:xfrm rot="2700000">
            <a:off x="8849520" y="3211200"/>
            <a:ext cx="438480" cy="1368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5" name="TextBox 18"/>
          <p:cNvSpPr/>
          <p:nvPr/>
        </p:nvSpPr>
        <p:spPr>
          <a:xfrm>
            <a:off x="8057520" y="1897920"/>
            <a:ext cx="210276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Optimierung der Auslastung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Oval 19"/>
          <p:cNvSpPr/>
          <p:nvPr/>
        </p:nvSpPr>
        <p:spPr>
          <a:xfrm>
            <a:off x="10149840" y="2548800"/>
            <a:ext cx="822600" cy="82260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F3A5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7" name="Oval 20"/>
          <p:cNvSpPr/>
          <p:nvPr/>
        </p:nvSpPr>
        <p:spPr>
          <a:xfrm>
            <a:off x="10376640" y="2658600"/>
            <a:ext cx="155160" cy="118440"/>
          </a:xfrm>
          <a:prstGeom prst="ellipse">
            <a:avLst/>
          </a:prstGeom>
          <a:solidFill>
            <a:srgbClr val="EDF1F5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8880" rIns="90000" bIns="388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8" name="Rounded Rectangle 21"/>
          <p:cNvSpPr/>
          <p:nvPr/>
        </p:nvSpPr>
        <p:spPr>
          <a:xfrm rot="2700000">
            <a:off x="10769760" y="3319200"/>
            <a:ext cx="438480" cy="1368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9" name="TextBox 22"/>
          <p:cNvSpPr/>
          <p:nvPr/>
        </p:nvSpPr>
        <p:spPr>
          <a:xfrm>
            <a:off x="10196640" y="2077920"/>
            <a:ext cx="173700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Abrechnungen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Right Arrow 23"/>
          <p:cNvSpPr/>
          <p:nvPr/>
        </p:nvSpPr>
        <p:spPr>
          <a:xfrm>
            <a:off x="914400" y="4069080"/>
            <a:ext cx="10359720" cy="4201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43752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1" name="TextBox 24"/>
          <p:cNvSpPr/>
          <p:nvPr/>
        </p:nvSpPr>
        <p:spPr>
          <a:xfrm>
            <a:off x="5166360" y="4105800"/>
            <a:ext cx="182844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Eventstream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Rectangle 26"/>
          <p:cNvSpPr/>
          <p:nvPr/>
        </p:nvSpPr>
        <p:spPr>
          <a:xfrm>
            <a:off x="8634600" y="3060000"/>
            <a:ext cx="12240" cy="10087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3" name="Rectangle 27"/>
          <p:cNvSpPr/>
          <p:nvPr/>
        </p:nvSpPr>
        <p:spPr>
          <a:xfrm>
            <a:off x="10554840" y="3060000"/>
            <a:ext cx="12240" cy="10087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4" name="Oval 28"/>
          <p:cNvSpPr/>
          <p:nvPr/>
        </p:nvSpPr>
        <p:spPr>
          <a:xfrm>
            <a:off x="749880" y="5486400"/>
            <a:ext cx="456840" cy="456840"/>
          </a:xfrm>
          <a:prstGeom prst="ellipse">
            <a:avLst/>
          </a:prstGeom>
          <a:solidFill>
            <a:srgbClr val="D7DCE2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5" name="Oval 29"/>
          <p:cNvSpPr/>
          <p:nvPr/>
        </p:nvSpPr>
        <p:spPr>
          <a:xfrm>
            <a:off x="10981800" y="5486400"/>
            <a:ext cx="456840" cy="456840"/>
          </a:xfrm>
          <a:prstGeom prst="ellipse">
            <a:avLst/>
          </a:prstGeom>
          <a:solidFill>
            <a:srgbClr val="D7DCE2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6" name="Rounded Rectangle 30"/>
          <p:cNvSpPr/>
          <p:nvPr/>
        </p:nvSpPr>
        <p:spPr>
          <a:xfrm>
            <a:off x="914400" y="5577840"/>
            <a:ext cx="10359720" cy="273960"/>
          </a:xfrm>
          <a:prstGeom prst="roundRect">
            <a:avLst>
              <a:gd name="adj" fmla="val 16667"/>
            </a:avLst>
          </a:prstGeom>
          <a:solidFill>
            <a:srgbClr val="D7DCE2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7" name="Rounded Rectangle 31"/>
          <p:cNvSpPr/>
          <p:nvPr/>
        </p:nvSpPr>
        <p:spPr>
          <a:xfrm>
            <a:off x="4983480" y="4754880"/>
            <a:ext cx="2239920" cy="13712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8" name="Rounded Rectangle 32"/>
          <p:cNvSpPr/>
          <p:nvPr/>
        </p:nvSpPr>
        <p:spPr>
          <a:xfrm>
            <a:off x="5257800" y="4956120"/>
            <a:ext cx="1691280" cy="292320"/>
          </a:xfrm>
          <a:prstGeom prst="roundRect">
            <a:avLst>
              <a:gd name="adj" fmla="val 16667"/>
            </a:avLst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9" name="Oval 33"/>
          <p:cNvSpPr/>
          <p:nvPr/>
        </p:nvSpPr>
        <p:spPr>
          <a:xfrm>
            <a:off x="5303520" y="5431680"/>
            <a:ext cx="136800" cy="136800"/>
          </a:xfrm>
          <a:prstGeom prst="ellipse">
            <a:avLst/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0" name="Oval 34"/>
          <p:cNvSpPr/>
          <p:nvPr/>
        </p:nvSpPr>
        <p:spPr>
          <a:xfrm>
            <a:off x="5532120" y="5431680"/>
            <a:ext cx="136800" cy="13680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1" name="Rectangle 35"/>
          <p:cNvSpPr/>
          <p:nvPr/>
        </p:nvSpPr>
        <p:spPr>
          <a:xfrm>
            <a:off x="4965120" y="5559480"/>
            <a:ext cx="127800" cy="310680"/>
          </a:xfrm>
          <a:prstGeom prst="rect">
            <a:avLst/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2" name="Rectangle 36"/>
          <p:cNvSpPr/>
          <p:nvPr/>
        </p:nvSpPr>
        <p:spPr>
          <a:xfrm>
            <a:off x="7113960" y="5559480"/>
            <a:ext cx="127800" cy="310680"/>
          </a:xfrm>
          <a:prstGeom prst="rect">
            <a:avLst/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3" name="Rounded Rectangle 37"/>
          <p:cNvSpPr/>
          <p:nvPr/>
        </p:nvSpPr>
        <p:spPr>
          <a:xfrm>
            <a:off x="131688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4" name="Rounded Rectangle 38"/>
          <p:cNvSpPr/>
          <p:nvPr/>
        </p:nvSpPr>
        <p:spPr>
          <a:xfrm>
            <a:off x="132948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5" name="Rounded Rectangle 39"/>
          <p:cNvSpPr/>
          <p:nvPr/>
        </p:nvSpPr>
        <p:spPr>
          <a:xfrm>
            <a:off x="129852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6" name="Rounded Rectangle 40"/>
          <p:cNvSpPr/>
          <p:nvPr/>
        </p:nvSpPr>
        <p:spPr>
          <a:xfrm>
            <a:off x="181980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7" name="Rounded Rectangle 41"/>
          <p:cNvSpPr/>
          <p:nvPr/>
        </p:nvSpPr>
        <p:spPr>
          <a:xfrm>
            <a:off x="183240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8" name="Rounded Rectangle 42"/>
          <p:cNvSpPr/>
          <p:nvPr/>
        </p:nvSpPr>
        <p:spPr>
          <a:xfrm>
            <a:off x="180144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9" name="Rounded Rectangle 43"/>
          <p:cNvSpPr/>
          <p:nvPr/>
        </p:nvSpPr>
        <p:spPr>
          <a:xfrm>
            <a:off x="232272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0" name="Rounded Rectangle 44"/>
          <p:cNvSpPr/>
          <p:nvPr/>
        </p:nvSpPr>
        <p:spPr>
          <a:xfrm>
            <a:off x="233532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1" name="Rounded Rectangle 45"/>
          <p:cNvSpPr/>
          <p:nvPr/>
        </p:nvSpPr>
        <p:spPr>
          <a:xfrm>
            <a:off x="230436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2" name="Rounded Rectangle 46"/>
          <p:cNvSpPr/>
          <p:nvPr/>
        </p:nvSpPr>
        <p:spPr>
          <a:xfrm>
            <a:off x="282564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3" name="Rounded Rectangle 47"/>
          <p:cNvSpPr/>
          <p:nvPr/>
        </p:nvSpPr>
        <p:spPr>
          <a:xfrm>
            <a:off x="283824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4" name="Rounded Rectangle 48"/>
          <p:cNvSpPr/>
          <p:nvPr/>
        </p:nvSpPr>
        <p:spPr>
          <a:xfrm>
            <a:off x="280728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5" name="Rounded Rectangle 49"/>
          <p:cNvSpPr/>
          <p:nvPr/>
        </p:nvSpPr>
        <p:spPr>
          <a:xfrm>
            <a:off x="332856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6" name="Rounded Rectangle 50"/>
          <p:cNvSpPr/>
          <p:nvPr/>
        </p:nvSpPr>
        <p:spPr>
          <a:xfrm>
            <a:off x="334116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7" name="Rounded Rectangle 51"/>
          <p:cNvSpPr/>
          <p:nvPr/>
        </p:nvSpPr>
        <p:spPr>
          <a:xfrm>
            <a:off x="331020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8" name="Rounded Rectangle 52"/>
          <p:cNvSpPr/>
          <p:nvPr/>
        </p:nvSpPr>
        <p:spPr>
          <a:xfrm>
            <a:off x="383148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9" name="Rounded Rectangle 53"/>
          <p:cNvSpPr/>
          <p:nvPr/>
        </p:nvSpPr>
        <p:spPr>
          <a:xfrm>
            <a:off x="384408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0" name="Rounded Rectangle 54"/>
          <p:cNvSpPr/>
          <p:nvPr/>
        </p:nvSpPr>
        <p:spPr>
          <a:xfrm>
            <a:off x="381312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1" name="Rounded Rectangle 55"/>
          <p:cNvSpPr/>
          <p:nvPr/>
        </p:nvSpPr>
        <p:spPr>
          <a:xfrm>
            <a:off x="433440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2" name="Rounded Rectangle 56"/>
          <p:cNvSpPr/>
          <p:nvPr/>
        </p:nvSpPr>
        <p:spPr>
          <a:xfrm>
            <a:off x="434700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3" name="Rounded Rectangle 57"/>
          <p:cNvSpPr/>
          <p:nvPr/>
        </p:nvSpPr>
        <p:spPr>
          <a:xfrm>
            <a:off x="431604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4" name="Rounded Rectangle 58"/>
          <p:cNvSpPr/>
          <p:nvPr/>
        </p:nvSpPr>
        <p:spPr>
          <a:xfrm>
            <a:off x="744336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5" name="Rounded Rectangle 59"/>
          <p:cNvSpPr/>
          <p:nvPr/>
        </p:nvSpPr>
        <p:spPr>
          <a:xfrm>
            <a:off x="745596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6" name="Rounded Rectangle 60"/>
          <p:cNvSpPr/>
          <p:nvPr/>
        </p:nvSpPr>
        <p:spPr>
          <a:xfrm>
            <a:off x="742500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7" name="Rounded Rectangle 61"/>
          <p:cNvSpPr/>
          <p:nvPr/>
        </p:nvSpPr>
        <p:spPr>
          <a:xfrm>
            <a:off x="794628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8" name="Rounded Rectangle 62"/>
          <p:cNvSpPr/>
          <p:nvPr/>
        </p:nvSpPr>
        <p:spPr>
          <a:xfrm>
            <a:off x="795888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9" name="Rounded Rectangle 63"/>
          <p:cNvSpPr/>
          <p:nvPr/>
        </p:nvSpPr>
        <p:spPr>
          <a:xfrm>
            <a:off x="792792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0" name="Rounded Rectangle 64"/>
          <p:cNvSpPr/>
          <p:nvPr/>
        </p:nvSpPr>
        <p:spPr>
          <a:xfrm>
            <a:off x="844920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1" name="Rounded Rectangle 65"/>
          <p:cNvSpPr/>
          <p:nvPr/>
        </p:nvSpPr>
        <p:spPr>
          <a:xfrm>
            <a:off x="846180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2" name="Rounded Rectangle 66"/>
          <p:cNvSpPr/>
          <p:nvPr/>
        </p:nvSpPr>
        <p:spPr>
          <a:xfrm>
            <a:off x="843084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3" name="Rounded Rectangle 67"/>
          <p:cNvSpPr/>
          <p:nvPr/>
        </p:nvSpPr>
        <p:spPr>
          <a:xfrm>
            <a:off x="895212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4" name="Rounded Rectangle 68"/>
          <p:cNvSpPr/>
          <p:nvPr/>
        </p:nvSpPr>
        <p:spPr>
          <a:xfrm>
            <a:off x="896472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5" name="Rounded Rectangle 69"/>
          <p:cNvSpPr/>
          <p:nvPr/>
        </p:nvSpPr>
        <p:spPr>
          <a:xfrm>
            <a:off x="893376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6" name="Rounded Rectangle 70"/>
          <p:cNvSpPr/>
          <p:nvPr/>
        </p:nvSpPr>
        <p:spPr>
          <a:xfrm>
            <a:off x="945504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7" name="Rounded Rectangle 71"/>
          <p:cNvSpPr/>
          <p:nvPr/>
        </p:nvSpPr>
        <p:spPr>
          <a:xfrm>
            <a:off x="946764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8" name="Rounded Rectangle 72"/>
          <p:cNvSpPr/>
          <p:nvPr/>
        </p:nvSpPr>
        <p:spPr>
          <a:xfrm>
            <a:off x="943668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9" name="Rounded Rectangle 73"/>
          <p:cNvSpPr/>
          <p:nvPr/>
        </p:nvSpPr>
        <p:spPr>
          <a:xfrm>
            <a:off x="9957960" y="5029200"/>
            <a:ext cx="200880" cy="54828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0" name="Rounded Rectangle 74"/>
          <p:cNvSpPr/>
          <p:nvPr/>
        </p:nvSpPr>
        <p:spPr>
          <a:xfrm>
            <a:off x="9970560" y="5349240"/>
            <a:ext cx="175320" cy="22824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1" name="Rounded Rectangle 75"/>
          <p:cNvSpPr/>
          <p:nvPr/>
        </p:nvSpPr>
        <p:spPr>
          <a:xfrm>
            <a:off x="9939600" y="4974480"/>
            <a:ext cx="237240" cy="10944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2" name="Rectangle 76"/>
          <p:cNvSpPr/>
          <p:nvPr/>
        </p:nvSpPr>
        <p:spPr>
          <a:xfrm>
            <a:off x="141228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3" name="Oval 77"/>
          <p:cNvSpPr/>
          <p:nvPr/>
        </p:nvSpPr>
        <p:spPr>
          <a:xfrm>
            <a:off x="137160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4" name="Rectangle 78"/>
          <p:cNvSpPr/>
          <p:nvPr/>
        </p:nvSpPr>
        <p:spPr>
          <a:xfrm>
            <a:off x="191520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5" name="Oval 79"/>
          <p:cNvSpPr/>
          <p:nvPr/>
        </p:nvSpPr>
        <p:spPr>
          <a:xfrm>
            <a:off x="187452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6" name="Rectangle 80"/>
          <p:cNvSpPr/>
          <p:nvPr/>
        </p:nvSpPr>
        <p:spPr>
          <a:xfrm>
            <a:off x="241812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7" name="Oval 81"/>
          <p:cNvSpPr/>
          <p:nvPr/>
        </p:nvSpPr>
        <p:spPr>
          <a:xfrm>
            <a:off x="237744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8" name="Rectangle 82"/>
          <p:cNvSpPr/>
          <p:nvPr/>
        </p:nvSpPr>
        <p:spPr>
          <a:xfrm>
            <a:off x="292104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9" name="Oval 83"/>
          <p:cNvSpPr/>
          <p:nvPr/>
        </p:nvSpPr>
        <p:spPr>
          <a:xfrm>
            <a:off x="288036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0" name="Rectangle 84"/>
          <p:cNvSpPr/>
          <p:nvPr/>
        </p:nvSpPr>
        <p:spPr>
          <a:xfrm>
            <a:off x="342396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1" name="Oval 85"/>
          <p:cNvSpPr/>
          <p:nvPr/>
        </p:nvSpPr>
        <p:spPr>
          <a:xfrm>
            <a:off x="338328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2" name="Rectangle 86"/>
          <p:cNvSpPr/>
          <p:nvPr/>
        </p:nvSpPr>
        <p:spPr>
          <a:xfrm>
            <a:off x="392688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3" name="Oval 87"/>
          <p:cNvSpPr/>
          <p:nvPr/>
        </p:nvSpPr>
        <p:spPr>
          <a:xfrm>
            <a:off x="388620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4" name="Rectangle 88"/>
          <p:cNvSpPr/>
          <p:nvPr/>
        </p:nvSpPr>
        <p:spPr>
          <a:xfrm>
            <a:off x="442980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5" name="Oval 89"/>
          <p:cNvSpPr/>
          <p:nvPr/>
        </p:nvSpPr>
        <p:spPr>
          <a:xfrm>
            <a:off x="438912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6" name="Rectangle 90"/>
          <p:cNvSpPr/>
          <p:nvPr/>
        </p:nvSpPr>
        <p:spPr>
          <a:xfrm>
            <a:off x="753876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7" name="Oval 91"/>
          <p:cNvSpPr/>
          <p:nvPr/>
        </p:nvSpPr>
        <p:spPr>
          <a:xfrm>
            <a:off x="749808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8" name="Rectangle 92"/>
          <p:cNvSpPr/>
          <p:nvPr/>
        </p:nvSpPr>
        <p:spPr>
          <a:xfrm>
            <a:off x="804168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9" name="Oval 93"/>
          <p:cNvSpPr/>
          <p:nvPr/>
        </p:nvSpPr>
        <p:spPr>
          <a:xfrm>
            <a:off x="800100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0" name="Rectangle 94"/>
          <p:cNvSpPr/>
          <p:nvPr/>
        </p:nvSpPr>
        <p:spPr>
          <a:xfrm>
            <a:off x="854460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1" name="Oval 95"/>
          <p:cNvSpPr/>
          <p:nvPr/>
        </p:nvSpPr>
        <p:spPr>
          <a:xfrm>
            <a:off x="850392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2" name="Rectangle 96"/>
          <p:cNvSpPr/>
          <p:nvPr/>
        </p:nvSpPr>
        <p:spPr>
          <a:xfrm>
            <a:off x="904752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3" name="Oval 97"/>
          <p:cNvSpPr/>
          <p:nvPr/>
        </p:nvSpPr>
        <p:spPr>
          <a:xfrm>
            <a:off x="900684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4" name="Rectangle 98"/>
          <p:cNvSpPr/>
          <p:nvPr/>
        </p:nvSpPr>
        <p:spPr>
          <a:xfrm>
            <a:off x="955044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5" name="Oval 99"/>
          <p:cNvSpPr/>
          <p:nvPr/>
        </p:nvSpPr>
        <p:spPr>
          <a:xfrm>
            <a:off x="950976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6" name="Rectangle 100"/>
          <p:cNvSpPr/>
          <p:nvPr/>
        </p:nvSpPr>
        <p:spPr>
          <a:xfrm>
            <a:off x="10053360" y="4489560"/>
            <a:ext cx="9720" cy="53928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7" name="Oval 101"/>
          <p:cNvSpPr/>
          <p:nvPr/>
        </p:nvSpPr>
        <p:spPr>
          <a:xfrm>
            <a:off x="10012680" y="4233600"/>
            <a:ext cx="91080" cy="9108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19440" rIns="9000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8" name="TextBox 1"/>
          <p:cNvSpPr/>
          <p:nvPr/>
        </p:nvSpPr>
        <p:spPr>
          <a:xfrm>
            <a:off x="11047320" y="4490280"/>
            <a:ext cx="832680" cy="21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Heute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TextBox 4"/>
          <p:cNvSpPr/>
          <p:nvPr/>
        </p:nvSpPr>
        <p:spPr>
          <a:xfrm>
            <a:off x="11047680" y="4490640"/>
            <a:ext cx="832680" cy="21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Heute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Box 5"/>
          <p:cNvSpPr/>
          <p:nvPr/>
        </p:nvSpPr>
        <p:spPr>
          <a:xfrm>
            <a:off x="320040" y="3843000"/>
            <a:ext cx="1551960" cy="21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Heute – 10 Tage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Rectangle 2"/>
          <p:cNvSpPr/>
          <p:nvPr/>
        </p:nvSpPr>
        <p:spPr>
          <a:xfrm>
            <a:off x="6402600" y="3060000"/>
            <a:ext cx="12240" cy="10087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2" name="Oval 1"/>
          <p:cNvSpPr/>
          <p:nvPr/>
        </p:nvSpPr>
        <p:spPr>
          <a:xfrm>
            <a:off x="8397000" y="2622960"/>
            <a:ext cx="155160" cy="118440"/>
          </a:xfrm>
          <a:prstGeom prst="ellipse">
            <a:avLst/>
          </a:prstGeom>
          <a:solidFill>
            <a:srgbClr val="EDF1F5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8880" rIns="90000" bIns="388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Application>LibreOffice/26.2.3.2$Linux_X86_64 LibreOffice_project/620$Build-2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de-DE</dc:language>
  <cp:lastModifiedBy/>
  <dcterms:modified xsi:type="dcterms:W3CDTF">2026-06-11T15:15:30Z</dcterms:modified>
  <cp:revision>8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