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napToObjects="1">
      <p:cViewPr varScale="1">
        <p:scale>
          <a:sx n="104" d="100"/>
          <a:sy n="104" d="100"/>
        </p:scale>
        <p:origin x="232" y="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-12358"/>
            <a:ext cx="12191999" cy="6870357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 sz="3000" b="1">
                <a:solidFill>
                  <a:srgbClr val="FFFFFF"/>
                </a:solidFill>
                <a:latin typeface="Fira Sans Condensed"/>
              </a:rPr>
              <a:t>Modularisierung – Designprinzip moderner Software</a:t>
            </a:r>
            <a:endParaRPr sz="3000" b="1">
              <a:solidFill>
                <a:srgbClr val="FFFFFF"/>
              </a:solidFill>
              <a:latin typeface="Fira Sans Condense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0614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406140" y="2148840"/>
            <a:ext cx="187451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Steuerung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1782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17820" y="2148840"/>
            <a:ext cx="187451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Reporting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2950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429500" y="2148840"/>
            <a:ext cx="187451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Governance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059936" y="1570940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166006" y="1527048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059936" y="1735532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4381439" y="1691640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4059936" y="1900124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4268053" y="1856232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577840" y="1426464"/>
            <a:ext cx="1554480" cy="65836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3  8  1  4  7</a:t>
            </a:r>
          </a:p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6  0  9  2  5</a:t>
            </a:r>
          </a:p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5  7  2  8  1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18120" y="1371600"/>
            <a:ext cx="1097280" cy="7315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400" b="1">
                <a:solidFill>
                  <a:srgbClr val="0E2A47"/>
                </a:solidFill>
                <a:latin typeface="Fira Sans"/>
              </a:rPr>
              <a:t>§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8680" y="2724912"/>
            <a:ext cx="10451592" cy="128016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33705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34873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836041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428490" y="2852928"/>
            <a:ext cx="12700" cy="91440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31520" y="3931920"/>
            <a:ext cx="1417320" cy="466343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841248" y="4114800"/>
            <a:ext cx="219456" cy="146304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1069848" y="4174236"/>
            <a:ext cx="109728" cy="8686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888797" y="4251960"/>
            <a:ext cx="69494" cy="69494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062533" y="4251960"/>
            <a:ext cx="69494" cy="69494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261872" y="4059936"/>
            <a:ext cx="832104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Anlieferung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20" y="4480560"/>
            <a:ext cx="1417320" cy="502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ight Arrow 32"/>
          <p:cNvSpPr/>
          <p:nvPr/>
        </p:nvSpPr>
        <p:spPr>
          <a:xfrm>
            <a:off x="877824" y="4645152"/>
            <a:ext cx="292608" cy="86868"/>
          </a:xfrm>
          <a:prstGeom prst="rightArrow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Left Arrow 33"/>
          <p:cNvSpPr/>
          <p:nvPr/>
        </p:nvSpPr>
        <p:spPr>
          <a:xfrm>
            <a:off x="877824" y="4777740"/>
            <a:ext cx="292608" cy="86868"/>
          </a:xfrm>
          <a:prstGeom prst="lef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1261872" y="4608576"/>
            <a:ext cx="832104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DFÜ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148840" y="4197350"/>
            <a:ext cx="106984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2148840" y="4745990"/>
            <a:ext cx="106984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37"/>
          <p:cNvSpPr/>
          <p:nvPr/>
        </p:nvSpPr>
        <p:spPr>
          <a:xfrm>
            <a:off x="6080760" y="4206240"/>
            <a:ext cx="141732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8"/>
          <p:cNvSpPr/>
          <p:nvPr/>
        </p:nvSpPr>
        <p:spPr>
          <a:xfrm>
            <a:off x="6227064" y="4352544"/>
            <a:ext cx="292608" cy="256032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6272784" y="4389120"/>
            <a:ext cx="201168" cy="77724"/>
          </a:xfrm>
          <a:prstGeom prst="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6295644" y="4507992"/>
            <a:ext cx="50292" cy="50292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6400800" y="4507992"/>
            <a:ext cx="50292" cy="50292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611112" y="4334256"/>
            <a:ext cx="832104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Geräte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50992" y="4471670"/>
            <a:ext cx="42976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3383280" y="3931920"/>
            <a:ext cx="2103120" cy="109728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3383280" y="3931920"/>
            <a:ext cx="2103120" cy="109728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12700" rIns="38100" bIns="12700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Fira Sans"/>
              </a:rPr>
              <a:t>LIS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218688" y="395478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3218688" y="450342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3909060" y="3767328"/>
            <a:ext cx="1051560" cy="7315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5577840" y="422910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3474720" y="5120640"/>
            <a:ext cx="1920240" cy="7315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3641686" y="5193792"/>
            <a:ext cx="12700" cy="338328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52"/>
          <p:cNvSpPr/>
          <p:nvPr/>
        </p:nvSpPr>
        <p:spPr>
          <a:xfrm>
            <a:off x="2870796" y="5532120"/>
            <a:ext cx="1554480" cy="5486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8DCA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12700" rIns="381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Hochdurchsatz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279092" y="5193792"/>
            <a:ext cx="12700" cy="338328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4508202" y="5532120"/>
            <a:ext cx="1554480" cy="5486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76C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12700" rIns="381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Spezial</a:t>
            </a:r>
            <a:r>
              <a:rPr lang="de-DE" sz="1250" b="1">
                <a:solidFill>
                  <a:srgbClr val="0E2A47"/>
                </a:solidFill>
                <a:latin typeface="Fira Sans"/>
              </a:rPr>
              <a:t>itäten</a:t>
            </a:r>
            <a:endParaRPr sz="1250" b="1">
              <a:solidFill>
                <a:srgbClr val="0E2A47"/>
              </a:solidFill>
              <a:latin typeface="Fira San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651760" y="6190488"/>
            <a:ext cx="3657600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200" b="1" i="0">
                <a:solidFill>
                  <a:srgbClr val="D7E6F4"/>
                </a:solidFill>
                <a:latin typeface="Fira Sans"/>
              </a:rPr>
              <a:t>Fachliche Verarbeitung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9601200" y="3977639"/>
            <a:ext cx="1645920" cy="1828800"/>
          </a:xfrm>
          <a:prstGeom prst="roundRect">
            <a:avLst/>
          </a:prstGeom>
          <a:solidFill>
            <a:srgbClr val="F4F6F8"/>
          </a:solidFill>
          <a:ln w="1587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57"/>
          <p:cNvSpPr/>
          <p:nvPr/>
        </p:nvSpPr>
        <p:spPr>
          <a:xfrm>
            <a:off x="9601200" y="3977639"/>
            <a:ext cx="1645920" cy="420624"/>
          </a:xfrm>
          <a:prstGeom prst="roundRect">
            <a:avLst/>
          </a:prstGeom>
          <a:solidFill>
            <a:srgbClr val="DFE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12700" rIns="38100" bIns="12700" rtlCol="0" anchor="ctr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LIS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9784080" y="458114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ounded Rectangle 59"/>
          <p:cNvSpPr/>
          <p:nvPr/>
        </p:nvSpPr>
        <p:spPr>
          <a:xfrm>
            <a:off x="9784080" y="494690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ounded Rectangle 60"/>
          <p:cNvSpPr/>
          <p:nvPr/>
        </p:nvSpPr>
        <p:spPr>
          <a:xfrm>
            <a:off x="9784080" y="531266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ounded Rectangle 61"/>
          <p:cNvSpPr/>
          <p:nvPr/>
        </p:nvSpPr>
        <p:spPr>
          <a:xfrm>
            <a:off x="8958646" y="4343400"/>
            <a:ext cx="1645920" cy="1828800"/>
          </a:xfrm>
          <a:prstGeom prst="roundRect">
            <a:avLst/>
          </a:prstGeom>
          <a:solidFill>
            <a:srgbClr val="E6EFF8"/>
          </a:solidFill>
          <a:ln w="1587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8958646" y="4343400"/>
            <a:ext cx="1645920" cy="420624"/>
          </a:xfrm>
          <a:prstGeom prst="roundRect">
            <a:avLst/>
          </a:prstGeom>
          <a:solidFill>
            <a:srgbClr val="C4D6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8100" tIns="12700" rIns="38100" bIns="12700" rtlCol="0" anchor="ctr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LIS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9141526" y="494690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64"/>
          <p:cNvSpPr/>
          <p:nvPr/>
        </p:nvSpPr>
        <p:spPr>
          <a:xfrm>
            <a:off x="9141526" y="531266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ounded Rectangle 65"/>
          <p:cNvSpPr/>
          <p:nvPr/>
        </p:nvSpPr>
        <p:spPr>
          <a:xfrm>
            <a:off x="9141526" y="567842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9960610" y="2852928"/>
            <a:ext cx="12700" cy="149047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9371540" y="3682062"/>
            <a:ext cx="21945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0" i="0">
                <a:solidFill>
                  <a:srgbClr val="D7E6F4"/>
                </a:solidFill>
                <a:latin typeface="Fira Sans"/>
              </a:rPr>
              <a:t>weitere LIS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903720" y="6345936"/>
            <a:ext cx="73152" cy="201168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7132320" y="6358034"/>
            <a:ext cx="2926080" cy="17697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e-DE" sz="1150" b="0" i="0">
                <a:solidFill>
                  <a:srgbClr val="D7E6F4"/>
                </a:solidFill>
                <a:latin typeface="Fira Sans"/>
              </a:rPr>
              <a:t>Abstraktionsschicht</a:t>
            </a:r>
            <a:r>
              <a:rPr sz="1150" b="0" i="0">
                <a:solidFill>
                  <a:srgbClr val="D7E6F4"/>
                </a:solidFill>
                <a:latin typeface="Fira Sans"/>
              </a:rPr>
              <a:t> – je Schnittstelle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80C7507-D982-7E98-70F0-12546E325912}"/>
              </a:ext>
            </a:extLst>
          </p:cNvPr>
          <p:cNvSpPr/>
          <p:nvPr/>
        </p:nvSpPr>
        <p:spPr>
          <a:xfrm>
            <a:off x="8030520" y="3078546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3272AC4-F093-0FFC-EDB4-C6220664C823}"/>
              </a:ext>
            </a:extLst>
          </p:cNvPr>
          <p:cNvSpPr txBox="1"/>
          <p:nvPr/>
        </p:nvSpPr>
        <p:spPr>
          <a:xfrm>
            <a:off x="7771682" y="3800480"/>
            <a:ext cx="111285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de-DE">
                <a:solidFill>
                  <a:srgbClr val="0070C0"/>
                </a:solidFill>
                <a:latin typeface="Fira Sans Condensed"/>
              </a:rPr>
              <a:t>quo vadis</a:t>
            </a:r>
            <a:endParaRPr>
              <a:solidFill>
                <a:srgbClr val="0070C0"/>
              </a:solidFill>
              <a:latin typeface="Fira Sans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46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Consolas</vt:lpstr>
      <vt:lpstr>Fira Sans</vt:lpstr>
      <vt:lpstr>Fira Sans Condensed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Microsoft Office User</cp:lastModifiedBy>
  <cp:revision>4</cp:revision>
  <dcterms:created xsi:type="dcterms:W3CDTF">2013-01-27T09:14:16Z</dcterms:created>
  <dcterms:modified xsi:type="dcterms:W3CDTF">2026-06-13T09:33:10Z</dcterms:modified>
  <cp:category/>
</cp:coreProperties>
</file>